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9144000" cy="6858000"/>
  <p:notesSz cx="6858000" cy="9144000"/>
  <p:defaultTextStyle>
    <a:lvl1pPr defTabSz="457200">
      <a:defRPr>
        <a:latin typeface="Candara"/>
        <a:ea typeface="Candara"/>
        <a:cs typeface="Candara"/>
        <a:sym typeface="Candara"/>
      </a:defRPr>
    </a:lvl1pPr>
    <a:lvl2pPr indent="457200" defTabSz="457200">
      <a:defRPr>
        <a:latin typeface="Candara"/>
        <a:ea typeface="Candara"/>
        <a:cs typeface="Candara"/>
        <a:sym typeface="Candara"/>
      </a:defRPr>
    </a:lvl2pPr>
    <a:lvl3pPr indent="914400" defTabSz="457200">
      <a:defRPr>
        <a:latin typeface="Candara"/>
        <a:ea typeface="Candara"/>
        <a:cs typeface="Candara"/>
        <a:sym typeface="Candara"/>
      </a:defRPr>
    </a:lvl3pPr>
    <a:lvl4pPr indent="1371600" defTabSz="457200">
      <a:defRPr>
        <a:latin typeface="Candara"/>
        <a:ea typeface="Candara"/>
        <a:cs typeface="Candara"/>
        <a:sym typeface="Candara"/>
      </a:defRPr>
    </a:lvl4pPr>
    <a:lvl5pPr indent="1828800" defTabSz="457200">
      <a:defRPr>
        <a:latin typeface="Candara"/>
        <a:ea typeface="Candara"/>
        <a:cs typeface="Candara"/>
        <a:sym typeface="Candara"/>
      </a:defRPr>
    </a:lvl5pPr>
    <a:lvl6pPr indent="2286000" defTabSz="457200">
      <a:defRPr>
        <a:latin typeface="Candara"/>
        <a:ea typeface="Candara"/>
        <a:cs typeface="Candara"/>
        <a:sym typeface="Candara"/>
      </a:defRPr>
    </a:lvl6pPr>
    <a:lvl7pPr indent="2743200" defTabSz="457200">
      <a:defRPr>
        <a:latin typeface="Candara"/>
        <a:ea typeface="Candara"/>
        <a:cs typeface="Candara"/>
        <a:sym typeface="Candara"/>
      </a:defRPr>
    </a:lvl7pPr>
    <a:lvl8pPr indent="3200400" defTabSz="457200">
      <a:defRPr>
        <a:latin typeface="Candara"/>
        <a:ea typeface="Candara"/>
        <a:cs typeface="Candara"/>
        <a:sym typeface="Candara"/>
      </a:defRPr>
    </a:lvl8pPr>
    <a:lvl9pPr indent="3657600" defTabSz="457200">
      <a:defRPr>
        <a:latin typeface="Candara"/>
        <a:ea typeface="Candara"/>
        <a:cs typeface="Candara"/>
        <a:sym typeface="Candar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Candara"/>
          <a:ea typeface="Candara"/>
          <a:cs typeface="Candar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AF1CA"/>
          </a:solidFill>
        </a:fill>
      </a:tcStyle>
    </a:wholeTbl>
    <a:band2H>
      <a:tcTxStyle b="def" i="def"/>
      <a:tcStyle>
        <a:tcBdr/>
        <a:fill>
          <a:solidFill>
            <a:srgbClr val="FCF8E6"/>
          </a:solidFill>
        </a:fill>
      </a:tcStyle>
    </a:band2H>
    <a:firstCol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D908"/>
          </a:solidFill>
        </a:fill>
      </a:tcStyle>
    </a:firstCol>
    <a:la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D908"/>
          </a:solidFill>
        </a:fill>
      </a:tcStyle>
    </a:lastRow>
    <a:fir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D908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ndara"/>
          <a:ea typeface="Candara"/>
          <a:cs typeface="Candar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DAF5"/>
          </a:solidFill>
        </a:fill>
      </a:tcStyle>
    </a:wholeTbl>
    <a:band2H>
      <a:tcTxStyle b="def" i="def"/>
      <a:tcStyle>
        <a:tcBdr/>
        <a:fill>
          <a:solidFill>
            <a:srgbClr val="E6EDFA"/>
          </a:solidFill>
        </a:fill>
      </a:tcStyle>
    </a:band2H>
    <a:firstCol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D8BE6"/>
          </a:solidFill>
        </a:fill>
      </a:tcStyle>
    </a:firstCol>
    <a:la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D8BE6"/>
          </a:solidFill>
        </a:fill>
      </a:tcStyle>
    </a:lastRow>
    <a:fir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D8BE6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ndara"/>
          <a:ea typeface="Candara"/>
          <a:cs typeface="Candar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ACCEE"/>
          </a:solidFill>
        </a:fill>
      </a:tcStyle>
    </a:wholeTbl>
    <a:band2H>
      <a:tcTxStyle b="def" i="def"/>
      <a:tcStyle>
        <a:tcBdr/>
        <a:fill>
          <a:solidFill>
            <a:srgbClr val="EDE7F7"/>
          </a:solidFill>
        </a:fill>
      </a:tcStyle>
    </a:band2H>
    <a:firstCol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D35D1"/>
          </a:solidFill>
        </a:fill>
      </a:tcStyle>
    </a:firstCol>
    <a:la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D35D1"/>
          </a:solidFill>
        </a:fill>
      </a:tcStyle>
    </a:lastRow>
    <a:fir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D35D1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ndara"/>
          <a:ea typeface="Candara"/>
          <a:cs typeface="Candar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2D908"/>
          </a:solidFill>
        </a:fill>
      </a:tcStyle>
    </a:firstCol>
    <a:lastRow>
      <a:tcTxStyle b="on" i="on">
        <a:font>
          <a:latin typeface="Candara"/>
          <a:ea typeface="Candara"/>
          <a:cs typeface="Candar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2D908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ndara"/>
          <a:ea typeface="Candara"/>
          <a:cs typeface="Candar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508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ndara"/>
          <a:ea typeface="Candara"/>
          <a:cs typeface="Candar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254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5" name="Shape 5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>
            <p:ph type="title"/>
          </p:nvPr>
        </p:nvSpPr>
        <p:spPr>
          <a:xfrm>
            <a:off x="820737" y="2440640"/>
            <a:ext cx="7542213" cy="2727513"/>
          </a:xfrm>
          <a:prstGeom prst="rect">
            <a:avLst/>
          </a:prstGeom>
        </p:spPr>
        <p:txBody>
          <a:bodyPr anchor="b"/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0" name="Shape 10"/>
          <p:cNvSpPr/>
          <p:nvPr>
            <p:ph type="body" idx="1"/>
          </p:nvPr>
        </p:nvSpPr>
        <p:spPr>
          <a:xfrm>
            <a:off x="820737" y="5230905"/>
            <a:ext cx="7542213" cy="162709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subtitle style</a:t>
            </a:r>
          </a:p>
        </p:txBody>
      </p:sp>
      <p:sp>
        <p:nvSpPr>
          <p:cNvPr id="11" name="Shape 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pic>
        <p:nvPicPr>
          <p:cNvPr id="12" name="image4.png" descr="MoleculeTracer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4018" y="224678"/>
            <a:ext cx="5795964" cy="39433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777240" y="2247898"/>
            <a:ext cx="7585710" cy="2386854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3600"/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3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xfrm>
            <a:off x="777240" y="4639235"/>
            <a:ext cx="7585710" cy="221876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2000"/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0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xfrm>
            <a:off x="779462" y="0"/>
            <a:ext cx="7581901" cy="1869142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48" name="Shape 48"/>
          <p:cNvSpPr/>
          <p:nvPr>
            <p:ph type="body" idx="1"/>
          </p:nvPr>
        </p:nvSpPr>
        <p:spPr>
          <a:xfrm>
            <a:off x="779462" y="1882587"/>
            <a:ext cx="7581901" cy="4975414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Second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2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Third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3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Fourth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4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Fifth level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2" name="Shape 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Second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2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Third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3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Fourth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4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Fifth level</a:t>
            </a:r>
          </a:p>
        </p:txBody>
      </p:sp>
      <p:sp>
        <p:nvSpPr>
          <p:cNvPr id="53" name="Shape 5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>
            <p:ph type="title"/>
          </p:nvPr>
        </p:nvSpPr>
        <p:spPr>
          <a:xfrm>
            <a:off x="779462" y="0"/>
            <a:ext cx="7581901" cy="1869142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5" name="Shape 15"/>
          <p:cNvSpPr/>
          <p:nvPr>
            <p:ph type="body" idx="1"/>
          </p:nvPr>
        </p:nvSpPr>
        <p:spPr>
          <a:xfrm>
            <a:off x="779462" y="1882587"/>
            <a:ext cx="7581901" cy="4975414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Second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2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Third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3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Fourth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4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Fifth level</a:t>
            </a:r>
          </a:p>
        </p:txBody>
      </p:sp>
      <p:sp>
        <p:nvSpPr>
          <p:cNvPr id="16" name="Shape 1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xfrm>
            <a:off x="820737" y="0"/>
            <a:ext cx="7542214" cy="3177988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2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820737" y="3224213"/>
            <a:ext cx="7542214" cy="3214688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SzTx/>
              <a:buNone/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</a:p>
        </p:txBody>
      </p:sp>
      <p:sp>
        <p:nvSpPr>
          <p:cNvPr id="20" name="Shape 2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title"/>
          </p:nvPr>
        </p:nvSpPr>
        <p:spPr>
          <a:xfrm>
            <a:off x="779462" y="0"/>
            <a:ext cx="7581901" cy="1869142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23" name="Shape 23"/>
          <p:cNvSpPr/>
          <p:nvPr>
            <p:ph type="body" idx="1"/>
          </p:nvPr>
        </p:nvSpPr>
        <p:spPr>
          <a:xfrm>
            <a:off x="779462" y="1892300"/>
            <a:ext cx="3657601" cy="4965701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  <a:defRPr sz="2000"/>
            </a:lvl1pPr>
            <a:lvl2pPr marL="851252" indent="-448027">
              <a:buBlip>
                <a:blip r:embed="rId2"/>
              </a:buBlip>
              <a:defRPr sz="2000"/>
            </a:lvl2pPr>
            <a:lvl3pPr marL="1180394" indent="-373944">
              <a:buBlip>
                <a:blip r:embed="rId2"/>
              </a:buBlip>
              <a:defRPr sz="2000"/>
            </a:lvl3pPr>
            <a:lvl4pPr marL="1531055" indent="-388055">
              <a:buBlip>
                <a:blip r:embed="rId2"/>
              </a:buBlip>
              <a:defRPr sz="2000"/>
            </a:lvl4pPr>
            <a:lvl5pPr marL="1866194" indent="-373944">
              <a:buBlip>
                <a:blip r:embed="rId2"/>
              </a:buBlip>
              <a:defRPr sz="2000"/>
            </a:lvl5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0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  <a:endParaRPr b="1" sz="20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>
              <a:defRPr b="0" sz="1800">
                <a:solidFill>
                  <a:srgbClr val="000000"/>
                </a:solidFill>
                <a:effectLst/>
              </a:defRPr>
            </a:pPr>
            <a:r>
              <a:rPr b="1" sz="20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Second level</a:t>
            </a:r>
            <a:endParaRPr b="1" sz="20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2">
              <a:defRPr b="0" sz="1800">
                <a:solidFill>
                  <a:srgbClr val="000000"/>
                </a:solidFill>
                <a:effectLst/>
              </a:defRPr>
            </a:pPr>
            <a:r>
              <a:rPr b="1" sz="20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Third level</a:t>
            </a:r>
            <a:endParaRPr b="1" sz="20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3">
              <a:defRPr b="0" sz="1800">
                <a:solidFill>
                  <a:srgbClr val="000000"/>
                </a:solidFill>
                <a:effectLst/>
              </a:defRPr>
            </a:pPr>
            <a:r>
              <a:rPr b="1" sz="20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Fourth level</a:t>
            </a:r>
            <a:endParaRPr b="1" sz="20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4">
              <a:defRPr b="0" sz="1800">
                <a:solidFill>
                  <a:srgbClr val="000000"/>
                </a:solidFill>
                <a:effectLst/>
              </a:defRPr>
            </a:pPr>
            <a:r>
              <a:rPr b="1" sz="20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Fifth level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27" name="Shape 27"/>
          <p:cNvSpPr/>
          <p:nvPr>
            <p:ph type="body" idx="1"/>
          </p:nvPr>
        </p:nvSpPr>
        <p:spPr>
          <a:xfrm>
            <a:off x="779462" y="1761564"/>
            <a:ext cx="3657601" cy="51547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</a:p>
        </p:txBody>
      </p:sp>
      <p:sp>
        <p:nvSpPr>
          <p:cNvPr id="28" name="Shape 2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/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779928" y="0"/>
            <a:ext cx="3566161" cy="1828802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3600"/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3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4802392" y="457201"/>
            <a:ext cx="3566161" cy="6400799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Second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2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Third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3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Fourth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4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Fifth level</a:t>
            </a:r>
          </a:p>
        </p:txBody>
      </p:sp>
      <p:sp>
        <p:nvSpPr>
          <p:cNvPr id="37" name="Shape 3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xfrm>
            <a:off x="777240" y="0"/>
            <a:ext cx="3566160" cy="1828800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3600"/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3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xfrm>
            <a:off x="777240" y="1828800"/>
            <a:ext cx="3566160" cy="50292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2000"/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0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 descr="GridOverlay.png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2" name="Shape 2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rgbClr val="B0C3C9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</a:p>
          </p:txBody>
        </p:sp>
        <p:pic>
          <p:nvPicPr>
            <p:cNvPr id="3" name="image2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" name="Shape 5"/>
          <p:cNvSpPr/>
          <p:nvPr>
            <p:ph type="title"/>
          </p:nvPr>
        </p:nvSpPr>
        <p:spPr>
          <a:xfrm>
            <a:off x="7019365" y="0"/>
            <a:ext cx="1940860" cy="6441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820737" y="414014"/>
            <a:ext cx="6144839" cy="6443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>
              <a:buBlip>
                <a:blip r:embed="rId4"/>
              </a:buBlip>
            </a:lvl1pPr>
            <a:lvl2pPr>
              <a:buBlip>
                <a:blip r:embed="rId4"/>
              </a:buBlip>
            </a:lvl2pPr>
            <a:lvl3pPr>
              <a:buBlip>
                <a:blip r:embed="rId4"/>
              </a:buBlip>
            </a:lvl3pPr>
            <a:lvl4pPr>
              <a:buBlip>
                <a:blip r:embed="rId4"/>
              </a:buBlip>
            </a:lvl4pPr>
            <a:lvl5pPr>
              <a:buBlip>
                <a:blip r:embed="rId4"/>
              </a:buBlip>
            </a:lvl5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Click to edit Master text styles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Second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2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Third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3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Fourth level</a:t>
            </a:r>
            <a:endParaRPr b="1" sz="24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4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Fifth level</a:t>
            </a:r>
          </a:p>
        </p:txBody>
      </p:sp>
      <p:sp>
        <p:nvSpPr>
          <p:cNvPr id="7" name="Shape 7"/>
          <p:cNvSpPr/>
          <p:nvPr>
            <p:ph type="sldNum" sz="quarter" idx="2"/>
          </p:nvPr>
        </p:nvSpPr>
        <p:spPr>
          <a:xfrm>
            <a:off x="4191000" y="6416992"/>
            <a:ext cx="762000" cy="2438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ctr">
              <a:def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defRPr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  <p:transition spd="med" advClick="1"/>
  <p:txStyles>
    <p:titleStyle>
      <a:lvl1pPr algn="ctr">
        <a:defRPr b="1" sz="56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1pPr>
      <a:lvl2pPr algn="ctr">
        <a:defRPr b="1" sz="56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2pPr>
      <a:lvl3pPr algn="ctr">
        <a:defRPr b="1" sz="56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3pPr>
      <a:lvl4pPr algn="ctr">
        <a:defRPr b="1" sz="56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4pPr>
      <a:lvl5pPr algn="ctr">
        <a:defRPr b="1" sz="56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5pPr>
      <a:lvl6pPr algn="ctr">
        <a:defRPr b="1" sz="56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6pPr>
      <a:lvl7pPr algn="ctr">
        <a:defRPr b="1" sz="56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7pPr>
      <a:lvl8pPr algn="ctr">
        <a:defRPr b="1" sz="56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8pPr>
      <a:lvl9pPr algn="ctr">
        <a:defRPr b="1" sz="56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9pPr>
    </p:titleStyle>
    <p:bodyStyle>
      <a:lvl1pPr marL="403225" indent="-403225">
        <a:spcBef>
          <a:spcPts val="2000"/>
        </a:spcBef>
        <a:buSzPct val="100000"/>
        <a:buBlip>
          <a:blip r:embed="rId4"/>
        </a:buBlip>
        <a:defRPr b="1" sz="24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1pPr>
      <a:lvl2pPr marL="843106" indent="-439881">
        <a:spcBef>
          <a:spcPts val="2000"/>
        </a:spcBef>
        <a:buSzPct val="100000"/>
        <a:buBlip>
          <a:blip r:embed="rId4"/>
        </a:buBlip>
        <a:defRPr b="1" sz="24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2pPr>
      <a:lvl3pPr marL="1210310" indent="-403860">
        <a:spcBef>
          <a:spcPts val="2000"/>
        </a:spcBef>
        <a:buSzPct val="100000"/>
        <a:buBlip>
          <a:blip r:embed="rId4"/>
        </a:buBlip>
        <a:defRPr b="1" sz="24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3pPr>
      <a:lvl4pPr marL="1608666" indent="-465666">
        <a:spcBef>
          <a:spcPts val="2000"/>
        </a:spcBef>
        <a:buSzPct val="100000"/>
        <a:buBlip>
          <a:blip r:embed="rId4"/>
        </a:buBlip>
        <a:defRPr b="1" sz="24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4pPr>
      <a:lvl5pPr marL="1940983" indent="-448733">
        <a:spcBef>
          <a:spcPts val="2000"/>
        </a:spcBef>
        <a:buSzPct val="100000"/>
        <a:buBlip>
          <a:blip r:embed="rId4"/>
        </a:buBlip>
        <a:defRPr b="1" sz="24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5pPr>
      <a:lvl6pPr marL="2288117" indent="-459317">
        <a:spcBef>
          <a:spcPts val="2000"/>
        </a:spcBef>
        <a:buSzPct val="100000"/>
        <a:buBlip>
          <a:blip r:embed="rId4"/>
        </a:buBlip>
        <a:defRPr b="1" sz="24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6pPr>
      <a:lvl7pPr marL="2631017" indent="-459317">
        <a:spcBef>
          <a:spcPts val="2000"/>
        </a:spcBef>
        <a:buSzPct val="100000"/>
        <a:buBlip>
          <a:blip r:embed="rId4"/>
        </a:buBlip>
        <a:defRPr b="1" sz="24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7pPr>
      <a:lvl8pPr marL="2975504" indent="-459317">
        <a:spcBef>
          <a:spcPts val="2000"/>
        </a:spcBef>
        <a:buSzPct val="100000"/>
        <a:buBlip>
          <a:blip r:embed="rId4"/>
        </a:buBlip>
        <a:defRPr b="1" sz="24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8pPr>
      <a:lvl9pPr marL="3319992" indent="-459317">
        <a:spcBef>
          <a:spcPts val="2000"/>
        </a:spcBef>
        <a:buSzPct val="100000"/>
        <a:buBlip>
          <a:blip r:embed="rId4"/>
        </a:buBlip>
        <a:defRPr b="1" sz="2400">
          <a:solidFill>
            <a:srgbClr val="FFFFFF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Candara"/>
          <a:ea typeface="Candara"/>
          <a:cs typeface="Candara"/>
          <a:sym typeface="Candara"/>
        </a:defRPr>
      </a:lvl9pPr>
    </p:bodyStyle>
    <p:otherStyle>
      <a:lvl1pPr algn="ctr" defTabSz="457200">
        <a:defRPr sz="1100">
          <a:solidFill>
            <a:schemeClr val="tx1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+mn-lt"/>
          <a:ea typeface="+mn-ea"/>
          <a:cs typeface="+mn-cs"/>
          <a:sym typeface="Candara"/>
        </a:defRPr>
      </a:lvl1pPr>
      <a:lvl2pPr indent="457200" algn="ctr" defTabSz="457200">
        <a:defRPr sz="1100">
          <a:solidFill>
            <a:schemeClr val="tx1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+mn-lt"/>
          <a:ea typeface="+mn-ea"/>
          <a:cs typeface="+mn-cs"/>
          <a:sym typeface="Candara"/>
        </a:defRPr>
      </a:lvl2pPr>
      <a:lvl3pPr indent="914400" algn="ctr" defTabSz="457200">
        <a:defRPr sz="1100">
          <a:solidFill>
            <a:schemeClr val="tx1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+mn-lt"/>
          <a:ea typeface="+mn-ea"/>
          <a:cs typeface="+mn-cs"/>
          <a:sym typeface="Candara"/>
        </a:defRPr>
      </a:lvl3pPr>
      <a:lvl4pPr indent="1371600" algn="ctr" defTabSz="457200">
        <a:defRPr sz="1100">
          <a:solidFill>
            <a:schemeClr val="tx1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+mn-lt"/>
          <a:ea typeface="+mn-ea"/>
          <a:cs typeface="+mn-cs"/>
          <a:sym typeface="Candara"/>
        </a:defRPr>
      </a:lvl4pPr>
      <a:lvl5pPr indent="1828800" algn="ctr" defTabSz="457200">
        <a:defRPr sz="1100">
          <a:solidFill>
            <a:schemeClr val="tx1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+mn-lt"/>
          <a:ea typeface="+mn-ea"/>
          <a:cs typeface="+mn-cs"/>
          <a:sym typeface="Candara"/>
        </a:defRPr>
      </a:lvl5pPr>
      <a:lvl6pPr indent="2286000" algn="ctr" defTabSz="457200">
        <a:defRPr sz="1100">
          <a:solidFill>
            <a:schemeClr val="tx1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+mn-lt"/>
          <a:ea typeface="+mn-ea"/>
          <a:cs typeface="+mn-cs"/>
          <a:sym typeface="Candara"/>
        </a:defRPr>
      </a:lvl6pPr>
      <a:lvl7pPr indent="2743200" algn="ctr" defTabSz="457200">
        <a:defRPr sz="1100">
          <a:solidFill>
            <a:schemeClr val="tx1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+mn-lt"/>
          <a:ea typeface="+mn-ea"/>
          <a:cs typeface="+mn-cs"/>
          <a:sym typeface="Candara"/>
        </a:defRPr>
      </a:lvl7pPr>
      <a:lvl8pPr indent="3200400" algn="ctr" defTabSz="457200">
        <a:defRPr sz="1100">
          <a:solidFill>
            <a:schemeClr val="tx1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+mn-lt"/>
          <a:ea typeface="+mn-ea"/>
          <a:cs typeface="+mn-cs"/>
          <a:sym typeface="Candara"/>
        </a:defRPr>
      </a:lvl8pPr>
      <a:lvl9pPr indent="3657600" algn="ctr" defTabSz="457200">
        <a:defRPr sz="1100">
          <a:solidFill>
            <a:schemeClr val="tx1"/>
          </a:solidFill>
          <a:effectLst>
            <a:outerShdw sx="100000" sy="100000" kx="0" ky="0" algn="b" rotWithShape="0" blurRad="101600" dist="63500" dir="2700000">
              <a:srgbClr val="000000">
                <a:alpha val="75000"/>
              </a:srgbClr>
            </a:outerShdw>
          </a:effectLst>
          <a:latin typeface="+mn-lt"/>
          <a:ea typeface="+mn-ea"/>
          <a:cs typeface="+mn-cs"/>
          <a:sym typeface="Candar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5.png" descr="9ea3b9d7f792ee59192ccd3a0405cded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3868" y="261356"/>
            <a:ext cx="1525321" cy="704842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image6.png" descr="nova_logomarca_senac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5789" y="261356"/>
            <a:ext cx="1038080" cy="645686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59"/>
          <p:cNvSpPr/>
          <p:nvPr>
            <p:ph type="title"/>
          </p:nvPr>
        </p:nvSpPr>
        <p:spPr>
          <a:xfrm>
            <a:off x="779462" y="1394365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defTabSz="832104">
              <a:defRPr sz="10465">
                <a:effectLst>
                  <a:outerShdw sx="100000" sy="100000" kx="0" ky="0" algn="b" rotWithShape="0" blurRad="92456" dist="57785" dir="2700000">
                    <a:srgbClr val="000000">
                      <a:alpha val="75000"/>
                    </a:srgbClr>
                  </a:outerShdw>
                </a:effectLst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10465">
                <a:solidFill>
                  <a:srgbClr val="FFFFFF"/>
                </a:solidFill>
                <a:effectLst>
                  <a:outerShdw sx="100000" sy="100000" kx="0" ky="0" algn="b" rotWithShape="0" blurRad="92456" dist="57785" dir="2700000">
                    <a:srgbClr val="000000">
                      <a:alpha val="75000"/>
                    </a:srgbClr>
                  </a:outerShdw>
                </a:effectLst>
              </a:rPr>
              <a:t>Dr.Quimm</a:t>
            </a:r>
          </a:p>
        </p:txBody>
      </p:sp>
      <p:sp>
        <p:nvSpPr>
          <p:cNvPr id="60" name="Shape 60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  <p:sp>
        <p:nvSpPr>
          <p:cNvPr id="61" name="Shape 61"/>
          <p:cNvSpPr/>
          <p:nvPr/>
        </p:nvSpPr>
        <p:spPr>
          <a:xfrm>
            <a:off x="673522" y="4953377"/>
            <a:ext cx="3995236" cy="142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 defTabSz="914400"/>
            <a:r>
              <a:rPr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Felipe Teófilo</a:t>
            </a:r>
            <a:endParaRPr sz="56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0" defTabSz="914400"/>
            <a:r>
              <a:rPr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Júlia Yamamoto</a:t>
            </a:r>
            <a:endParaRPr sz="56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0" defTabSz="914400"/>
            <a:r>
              <a:rPr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Leonardo Sousa</a:t>
            </a:r>
            <a:br>
              <a:rPr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br>
            <a:r>
              <a:rPr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Ilustrador: Cesar Luis</a:t>
            </a:r>
            <a:endParaRPr sz="56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0" defTabSz="914400"/>
            <a:r>
              <a:rPr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Tutor: Willian Honda</a:t>
            </a:r>
          </a:p>
        </p:txBody>
      </p:sp>
      <p:sp>
        <p:nvSpPr>
          <p:cNvPr id="62" name="Shape 62"/>
          <p:cNvSpPr/>
          <p:nvPr/>
        </p:nvSpPr>
        <p:spPr>
          <a:xfrm>
            <a:off x="781049" y="3042347"/>
            <a:ext cx="7581902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 defTabSz="914400">
              <a:defRPr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defRPr>
            </a:lvl1pPr>
          </a:lstStyle>
          <a:p>
            <a:pPr lvl="0">
              <a:defRPr>
                <a:solidFill>
                  <a:srgbClr val="000000"/>
                </a:solidFill>
                <a:effectLst/>
              </a:defRPr>
            </a:pPr>
            <a:r>
              <a:rPr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How an interactive game can influence people`s learning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Metodologia</a:t>
            </a:r>
          </a:p>
        </p:txBody>
      </p:sp>
      <p:sp>
        <p:nvSpPr>
          <p:cNvPr id="100" name="Shape 100"/>
          <p:cNvSpPr/>
          <p:nvPr>
            <p:ph type="body" idx="1"/>
          </p:nvPr>
        </p:nvSpPr>
        <p:spPr>
          <a:xfrm>
            <a:off x="779462" y="1882587"/>
            <a:ext cx="7581901" cy="514316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Escopo</a:t>
            </a:r>
          </a:p>
        </p:txBody>
      </p:sp>
      <p:sp>
        <p:nvSpPr>
          <p:cNvPr id="101" name="Shape 101"/>
          <p:cNvSpPr/>
          <p:nvPr>
            <p:ph type="sldNum" sz="quarter" idx="2"/>
          </p:nvPr>
        </p:nvSpPr>
        <p:spPr>
          <a:xfrm>
            <a:off x="4191000" y="6234430"/>
            <a:ext cx="762000" cy="2438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  <p:sp>
        <p:nvSpPr>
          <p:cNvPr id="102" name="Shape 102"/>
          <p:cNvSpPr/>
          <p:nvPr/>
        </p:nvSpPr>
        <p:spPr>
          <a:xfrm>
            <a:off x="1298844" y="2792729"/>
            <a:ext cx="6546312" cy="329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just"/>
            <a:r>
              <a:rPr>
                <a:solidFill>
                  <a:srgbClr val="FFFFFF"/>
                </a:solidFill>
              </a:rPr>
              <a:t>Introdução —&gt; Apresentação do personagem e controles básicos do jogo;</a:t>
            </a:r>
            <a:endParaRPr>
              <a:solidFill>
                <a:srgbClr val="FFFFFF"/>
              </a:solidFill>
            </a:endParaRPr>
          </a:p>
          <a:p>
            <a:pPr lvl="0" algn="just"/>
            <a:endParaRPr>
              <a:solidFill>
                <a:srgbClr val="FFFFFF"/>
              </a:solidFill>
            </a:endParaRPr>
          </a:p>
          <a:p>
            <a:pPr lvl="0" algn="just"/>
            <a:r>
              <a:rPr>
                <a:solidFill>
                  <a:srgbClr val="FFFFFF"/>
                </a:solidFill>
              </a:rPr>
              <a:t>Vila —&gt; Apresentação da história base do jogo, encontro com os NPCs (Non-player characters, no português: Personagem não jogável) e conceitos da jogabilidade;</a:t>
            </a:r>
            <a:endParaRPr>
              <a:solidFill>
                <a:srgbClr val="FFFFFF"/>
              </a:solidFill>
            </a:endParaRPr>
          </a:p>
          <a:p>
            <a:pPr lvl="0" algn="just"/>
            <a:endParaRPr>
              <a:solidFill>
                <a:srgbClr val="FFFFFF"/>
              </a:solidFill>
            </a:endParaRPr>
          </a:p>
          <a:p>
            <a:pPr lvl="0" algn="just"/>
            <a:r>
              <a:rPr>
                <a:solidFill>
                  <a:srgbClr val="FFFFFF"/>
                </a:solidFill>
              </a:rPr>
              <a:t>Primeira fase —&gt; Novas mecânicas do jogo, utilização da barra de fome, sede e saúde, sistema de captura de animais, utilização de itens e sistema de transformações químicas (apresentação de conceitos químicos por meio de missões)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Metodologia</a:t>
            </a:r>
          </a:p>
        </p:txBody>
      </p:sp>
      <p:sp>
        <p:nvSpPr>
          <p:cNvPr id="105" name="Shape 105"/>
          <p:cNvSpPr/>
          <p:nvPr>
            <p:ph type="body" idx="1"/>
          </p:nvPr>
        </p:nvSpPr>
        <p:spPr>
          <a:xfrm>
            <a:off x="779462" y="1882587"/>
            <a:ext cx="7581901" cy="3953437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Etapas dos projeto</a:t>
            </a:r>
          </a:p>
        </p:txBody>
      </p:sp>
      <p:sp>
        <p:nvSpPr>
          <p:cNvPr id="106" name="Shape 106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  <p:sp>
        <p:nvSpPr>
          <p:cNvPr id="107" name="Shape 107"/>
          <p:cNvSpPr/>
          <p:nvPr/>
        </p:nvSpPr>
        <p:spPr>
          <a:xfrm>
            <a:off x="1298844" y="2792729"/>
            <a:ext cx="6546312" cy="2491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just"/>
            <a:r>
              <a:rPr>
                <a:solidFill>
                  <a:srgbClr val="FFFFFF"/>
                </a:solidFill>
              </a:rPr>
              <a:t>O desenvolvimento foi dividido em seis sprints, sendo quatro principais e duas intermediárias:</a:t>
            </a:r>
            <a:endParaRPr>
              <a:solidFill>
                <a:srgbClr val="FFFFFF"/>
              </a:solidFill>
            </a:endParaRPr>
          </a:p>
          <a:p>
            <a:pPr lvl="0" algn="just"/>
            <a:endParaRPr>
              <a:solidFill>
                <a:srgbClr val="FFFFFF"/>
              </a:solidFill>
            </a:endParaRPr>
          </a:p>
          <a:p>
            <a:pPr lvl="0" algn="just"/>
            <a:r>
              <a:rPr>
                <a:solidFill>
                  <a:srgbClr val="FFFFFF"/>
                </a:solidFill>
              </a:rPr>
              <a:t>	Sprint 1 - 26/05 ~ 27/06</a:t>
            </a:r>
            <a:endParaRPr>
              <a:solidFill>
                <a:srgbClr val="FFFFFF"/>
              </a:solidFill>
            </a:endParaRPr>
          </a:p>
          <a:p>
            <a:pPr lvl="0" algn="just"/>
            <a:r>
              <a:rPr>
                <a:solidFill>
                  <a:srgbClr val="FFFFFF"/>
                </a:solidFill>
              </a:rPr>
              <a:t>	Sprint 1.5 - 02/07 ~ 07/07</a:t>
            </a:r>
            <a:endParaRPr>
              <a:solidFill>
                <a:srgbClr val="FFFFFF"/>
              </a:solidFill>
            </a:endParaRPr>
          </a:p>
          <a:p>
            <a:pPr lvl="0" algn="just"/>
            <a:r>
              <a:rPr>
                <a:solidFill>
                  <a:srgbClr val="FFFFFF"/>
                </a:solidFill>
              </a:rPr>
              <a:t>	Sprint 2 - 08/07 ~ 15/07</a:t>
            </a:r>
            <a:endParaRPr>
              <a:solidFill>
                <a:srgbClr val="FFFFFF"/>
              </a:solidFill>
            </a:endParaRPr>
          </a:p>
          <a:p>
            <a:pPr lvl="0" algn="just"/>
            <a:r>
              <a:rPr>
                <a:solidFill>
                  <a:srgbClr val="FFFFFF"/>
                </a:solidFill>
              </a:rPr>
              <a:t>	Sprint 2.5 - 16/07 ~ 21/07</a:t>
            </a:r>
            <a:endParaRPr>
              <a:solidFill>
                <a:srgbClr val="FFFFFF"/>
              </a:solidFill>
            </a:endParaRPr>
          </a:p>
          <a:p>
            <a:pPr lvl="0" algn="just"/>
            <a:r>
              <a:rPr>
                <a:solidFill>
                  <a:srgbClr val="FFFFFF"/>
                </a:solidFill>
              </a:rPr>
              <a:t>	Sprint 3 - 22/07 ~ 04/08</a:t>
            </a:r>
            <a:endParaRPr>
              <a:solidFill>
                <a:srgbClr val="FFFFFF"/>
              </a:solidFill>
            </a:endParaRPr>
          </a:p>
          <a:p>
            <a:pPr lvl="0" algn="just"/>
            <a:r>
              <a:rPr>
                <a:solidFill>
                  <a:srgbClr val="FFFFFF"/>
                </a:solidFill>
              </a:rPr>
              <a:t>	Sprint 4 - 05/08 ~ 22/08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Metodologia</a:t>
            </a:r>
          </a:p>
        </p:txBody>
      </p:sp>
      <p:sp>
        <p:nvSpPr>
          <p:cNvPr id="110" name="Shape 110"/>
          <p:cNvSpPr/>
          <p:nvPr>
            <p:ph type="body" idx="1"/>
          </p:nvPr>
        </p:nvSpPr>
        <p:spPr>
          <a:xfrm>
            <a:off x="779462" y="1882587"/>
            <a:ext cx="7581901" cy="3953437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Testes dos usuários</a:t>
            </a:r>
          </a:p>
        </p:txBody>
      </p:sp>
      <p:sp>
        <p:nvSpPr>
          <p:cNvPr id="111" name="Shape 111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  <p:pic>
        <p:nvPicPr>
          <p:cNvPr id="112" name="foto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4085" y="2685055"/>
            <a:ext cx="2290465" cy="30665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Captura de Tela 2014-08-24 às 23.50.02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165600" y="2690906"/>
            <a:ext cx="2205318" cy="1653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Captura de Tela 2014-08-24 às 23.49.35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829587" y="4136119"/>
            <a:ext cx="2169662" cy="16307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Contribuições</a:t>
            </a:r>
          </a:p>
        </p:txBody>
      </p:sp>
      <p:sp>
        <p:nvSpPr>
          <p:cNvPr id="117" name="Shape 117"/>
          <p:cNvSpPr/>
          <p:nvPr>
            <p:ph type="body" idx="1"/>
          </p:nvPr>
        </p:nvSpPr>
        <p:spPr>
          <a:xfrm>
            <a:off x="779462" y="1882587"/>
            <a:ext cx="7581901" cy="3953437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Colocar vídeo/imagem ou o que for…</a:t>
            </a:r>
          </a:p>
        </p:txBody>
      </p:sp>
      <p:sp>
        <p:nvSpPr>
          <p:cNvPr id="118" name="Shape 118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Conclusão</a:t>
            </a:r>
          </a:p>
        </p:txBody>
      </p:sp>
      <p:sp>
        <p:nvSpPr>
          <p:cNvPr id="121" name="Shape 121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  <p:pic>
        <p:nvPicPr>
          <p:cNvPr id="122" name="iOS Simulator Screen shot 24.08.2014 23.53.59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1930" y="2056405"/>
            <a:ext cx="5340140" cy="40051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Agradecimentos</a:t>
            </a:r>
          </a:p>
        </p:txBody>
      </p:sp>
      <p:sp>
        <p:nvSpPr>
          <p:cNvPr id="125" name="Shape 125"/>
          <p:cNvSpPr/>
          <p:nvPr>
            <p:ph type="body" idx="1"/>
          </p:nvPr>
        </p:nvSpPr>
        <p:spPr>
          <a:xfrm>
            <a:off x="779462" y="1882587"/>
            <a:ext cx="7581901" cy="3953437"/>
          </a:xfrm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</a:pPr>
          </a:p>
        </p:txBody>
      </p:sp>
      <p:sp>
        <p:nvSpPr>
          <p:cNvPr id="126" name="Shape 126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Sumário</a:t>
            </a:r>
          </a:p>
        </p:txBody>
      </p:sp>
      <p:sp>
        <p:nvSpPr>
          <p:cNvPr id="65" name="Shape 65"/>
          <p:cNvSpPr/>
          <p:nvPr>
            <p:ph type="body" idx="1"/>
          </p:nvPr>
        </p:nvSpPr>
        <p:spPr>
          <a:xfrm>
            <a:off x="779462" y="1687867"/>
            <a:ext cx="7581901" cy="4411849"/>
          </a:xfrm>
          <a:prstGeom prst="rect">
            <a:avLst/>
          </a:prstGeom>
        </p:spPr>
        <p:txBody>
          <a:bodyPr/>
          <a:lstStyle/>
          <a:p>
            <a:pPr lvl="0">
              <a:lnSpc>
                <a:spcPct val="80000"/>
              </a:lnSpc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Introdução</a:t>
            </a:r>
            <a:endParaRPr b="1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 marL="806450" indent="-403225">
              <a:lnSpc>
                <a:spcPct val="80000"/>
              </a:lnSpc>
              <a:spcBef>
                <a:spcPts val="600"/>
              </a:spcBef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 sz="17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Contexto</a:t>
            </a:r>
            <a:endParaRPr b="1" sz="17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 marL="806450" indent="-403225">
              <a:lnSpc>
                <a:spcPct val="80000"/>
              </a:lnSpc>
              <a:spcBef>
                <a:spcPts val="600"/>
              </a:spcBef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 sz="17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Motivação/ Problema</a:t>
            </a:r>
            <a:endParaRPr b="1" sz="17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 marL="806450" indent="-403225">
              <a:lnSpc>
                <a:spcPct val="80000"/>
              </a:lnSpc>
              <a:spcBef>
                <a:spcPts val="600"/>
              </a:spcBef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 sz="17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Proposta</a:t>
            </a:r>
            <a:endParaRPr b="1" sz="17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 marL="806450" indent="-403225">
              <a:lnSpc>
                <a:spcPct val="80000"/>
              </a:lnSpc>
              <a:spcBef>
                <a:spcPts val="600"/>
              </a:spcBef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 sz="17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Justificativa</a:t>
            </a:r>
            <a:endParaRPr b="1" sz="17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0">
              <a:lnSpc>
                <a:spcPct val="80000"/>
              </a:lnSpc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Conceito</a:t>
            </a:r>
            <a:endParaRPr b="1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0">
              <a:lnSpc>
                <a:spcPct val="80000"/>
              </a:lnSpc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Metodologia</a:t>
            </a:r>
            <a:endParaRPr b="1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 marL="806450" indent="-403225">
              <a:lnSpc>
                <a:spcPct val="80000"/>
              </a:lnSpc>
              <a:spcBef>
                <a:spcPts val="600"/>
              </a:spcBef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 sz="17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CBL</a:t>
            </a:r>
            <a:endParaRPr b="1" sz="17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 marL="806450" indent="-403225">
              <a:lnSpc>
                <a:spcPct val="80000"/>
              </a:lnSpc>
              <a:spcBef>
                <a:spcPts val="600"/>
              </a:spcBef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 sz="17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Etapas do projeto</a:t>
            </a:r>
            <a:endParaRPr b="1" sz="17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1" marL="806450" indent="-403225">
              <a:lnSpc>
                <a:spcPct val="80000"/>
              </a:lnSpc>
              <a:spcBef>
                <a:spcPts val="600"/>
              </a:spcBef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 sz="17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Testes dos usuários</a:t>
            </a:r>
            <a:endParaRPr b="1" sz="1700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0">
              <a:lnSpc>
                <a:spcPct val="80000"/>
              </a:lnSpc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Contribuições</a:t>
            </a:r>
            <a:endParaRPr b="1">
              <a:solidFill>
                <a:srgbClr val="FFFFFF"/>
              </a:solidFill>
              <a:effectLst>
                <a:outerShdw sx="100000" sy="100000" kx="0" ky="0" algn="b" rotWithShape="0" blurRad="101600" dist="63500" dir="2700000">
                  <a:srgbClr val="000000">
                    <a:alpha val="75000"/>
                  </a:srgbClr>
                </a:outerShdw>
              </a:effectLst>
            </a:endParaRPr>
          </a:p>
          <a:p>
            <a:pPr lvl="0">
              <a:lnSpc>
                <a:spcPct val="80000"/>
              </a:lnSpc>
              <a:buBlip>
                <a:blip r:embed="rId2"/>
              </a:buBlip>
              <a:defRPr b="0" sz="1800">
                <a:solidFill>
                  <a:srgbClr val="000000"/>
                </a:solidFill>
                <a:effectLst/>
              </a:defRPr>
            </a:pPr>
            <a:r>
              <a:rPr b="1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Conclusões</a:t>
            </a:r>
          </a:p>
        </p:txBody>
      </p:sp>
      <p:sp>
        <p:nvSpPr>
          <p:cNvPr id="66" name="Shape 66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Introdução</a:t>
            </a: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xfrm>
            <a:off x="779462" y="1882587"/>
            <a:ext cx="7581901" cy="505684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Contexto</a:t>
            </a:r>
          </a:p>
        </p:txBody>
      </p:sp>
      <p:sp>
        <p:nvSpPr>
          <p:cNvPr id="70" name="Shape 70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Introdução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xfrm>
            <a:off x="779462" y="1882587"/>
            <a:ext cx="7581901" cy="3953437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Motivação/ Problema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Introdução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xfrm>
            <a:off x="779462" y="1882587"/>
            <a:ext cx="7581901" cy="3953437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Proposta</a:t>
            </a: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Introdução</a:t>
            </a:r>
          </a:p>
        </p:txBody>
      </p:sp>
      <p:sp>
        <p:nvSpPr>
          <p:cNvPr id="81" name="Shape 81"/>
          <p:cNvSpPr/>
          <p:nvPr>
            <p:ph type="body" idx="1"/>
          </p:nvPr>
        </p:nvSpPr>
        <p:spPr>
          <a:xfrm>
            <a:off x="779462" y="1882587"/>
            <a:ext cx="7581901" cy="3953437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Justificativa</a:t>
            </a:r>
          </a:p>
        </p:txBody>
      </p:sp>
      <p:sp>
        <p:nvSpPr>
          <p:cNvPr id="82" name="Shape 82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Conceito</a:t>
            </a:r>
          </a:p>
        </p:txBody>
      </p:sp>
      <p:sp>
        <p:nvSpPr>
          <p:cNvPr id="85" name="Shape 85"/>
          <p:cNvSpPr/>
          <p:nvPr>
            <p:ph type="body" idx="1"/>
          </p:nvPr>
        </p:nvSpPr>
        <p:spPr>
          <a:xfrm>
            <a:off x="779462" y="1882587"/>
            <a:ext cx="7581901" cy="509752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Teorias de memorização</a:t>
            </a:r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  <p:sp>
        <p:nvSpPr>
          <p:cNvPr id="87" name="Shape 87"/>
          <p:cNvSpPr/>
          <p:nvPr/>
        </p:nvSpPr>
        <p:spPr>
          <a:xfrm>
            <a:off x="1281574" y="2813087"/>
            <a:ext cx="7081377" cy="2491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marL="240631" indent="-240631">
              <a:buSzPct val="100000"/>
              <a:buAutoNum type="arabicPeriod" startAt="1"/>
            </a:pPr>
            <a:r>
              <a:rPr>
                <a:solidFill>
                  <a:srgbClr val="FFFFFF"/>
                </a:solidFill>
              </a:rPr>
              <a:t>Associar a uma ação;</a:t>
            </a:r>
            <a:endParaRPr>
              <a:solidFill>
                <a:srgbClr val="FFFFFF"/>
              </a:solidFill>
            </a:endParaRPr>
          </a:p>
          <a:p>
            <a:pPr lvl="0"/>
            <a:endParaRPr>
              <a:solidFill>
                <a:srgbClr val="FFFFFF"/>
              </a:solidFill>
            </a:endParaRPr>
          </a:p>
          <a:p>
            <a:pPr lvl="0"/>
            <a:r>
              <a:rPr>
                <a:solidFill>
                  <a:srgbClr val="FFFFFF"/>
                </a:solidFill>
              </a:rPr>
              <a:t>2. Associar a objetos estranhos;</a:t>
            </a:r>
            <a:endParaRPr>
              <a:solidFill>
                <a:srgbClr val="FFFFFF"/>
              </a:solidFill>
            </a:endParaRPr>
          </a:p>
          <a:p>
            <a:pPr lvl="0"/>
            <a:endParaRPr>
              <a:solidFill>
                <a:srgbClr val="FFFFFF"/>
              </a:solidFill>
            </a:endParaRPr>
          </a:p>
          <a:p>
            <a:pPr lvl="0"/>
            <a:r>
              <a:rPr>
                <a:solidFill>
                  <a:srgbClr val="FFFFFF"/>
                </a:solidFill>
              </a:rPr>
              <a:t>3. Exagerar;</a:t>
            </a:r>
            <a:endParaRPr>
              <a:solidFill>
                <a:srgbClr val="FFFFFF"/>
              </a:solidFill>
            </a:endParaRPr>
          </a:p>
          <a:p>
            <a:pPr lvl="0"/>
            <a:endParaRPr>
              <a:solidFill>
                <a:srgbClr val="FFFFFF"/>
              </a:solidFill>
            </a:endParaRPr>
          </a:p>
          <a:p>
            <a:pPr lvl="0"/>
            <a:r>
              <a:rPr>
                <a:solidFill>
                  <a:srgbClr val="FFFFFF"/>
                </a:solidFill>
              </a:rPr>
              <a:t>4. Fantasiar;</a:t>
            </a:r>
            <a:endParaRPr>
              <a:solidFill>
                <a:srgbClr val="FFFFFF"/>
              </a:solidFill>
            </a:endParaRPr>
          </a:p>
          <a:p>
            <a:pPr lvl="0"/>
            <a:endParaRPr>
              <a:solidFill>
                <a:srgbClr val="FFFFFF"/>
              </a:solidFill>
            </a:endParaRPr>
          </a:p>
          <a:p>
            <a:pPr lvl="0"/>
            <a:r>
              <a:rPr>
                <a:solidFill>
                  <a:srgbClr val="FFFFFF"/>
                </a:solidFill>
              </a:rPr>
              <a:t>5. Levar ao lado pessoal;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Conceito</a:t>
            </a:r>
          </a:p>
        </p:txBody>
      </p:sp>
      <p:sp>
        <p:nvSpPr>
          <p:cNvPr id="90" name="Shape 90"/>
          <p:cNvSpPr/>
          <p:nvPr>
            <p:ph type="body" idx="1"/>
          </p:nvPr>
        </p:nvSpPr>
        <p:spPr>
          <a:xfrm>
            <a:off x="779462" y="1882587"/>
            <a:ext cx="7581901" cy="509752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Teorias de ensino</a:t>
            </a:r>
          </a:p>
        </p:txBody>
      </p:sp>
      <p:sp>
        <p:nvSpPr>
          <p:cNvPr id="91" name="Shape 91"/>
          <p:cNvSpPr/>
          <p:nvPr>
            <p:ph type="sldNum" sz="quarter" idx="2"/>
          </p:nvPr>
        </p:nvSpPr>
        <p:spPr>
          <a:xfrm>
            <a:off x="4191000" y="6234430"/>
            <a:ext cx="762000" cy="2438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  <p:sp>
        <p:nvSpPr>
          <p:cNvPr id="92" name="Shape 92"/>
          <p:cNvSpPr/>
          <p:nvPr/>
        </p:nvSpPr>
        <p:spPr>
          <a:xfrm>
            <a:off x="1298844" y="2716530"/>
            <a:ext cx="6546312" cy="169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algn="just"/>
            <a:r>
              <a:rPr i="1">
                <a:solidFill>
                  <a:srgbClr val="FFFFFF"/>
                </a:solidFill>
              </a:rPr>
              <a:t>"Na pedagogia não há uma fórmula secreta para fazer com que qualquer aluno saiba aprender. Mas há alguns processos e estratégias que maximizam o rendimento escolar de determinados alunos, em determinadas situações, em determinadas matérias” </a:t>
            </a:r>
            <a:endParaRPr i="1">
              <a:solidFill>
                <a:srgbClr val="FFFFFF"/>
              </a:solidFill>
            </a:endParaRPr>
          </a:p>
          <a:p>
            <a:pPr lvl="0" algn="just"/>
            <a:r>
              <a:rPr>
                <a:solidFill>
                  <a:srgbClr val="FFFFFF"/>
                </a:solidFill>
              </a:rPr>
              <a:t>											Alcino Simões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title"/>
          </p:nvPr>
        </p:nvSpPr>
        <p:spPr>
          <a:xfrm>
            <a:off x="779462" y="107576"/>
            <a:ext cx="7581901" cy="1653989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56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Metodologia</a:t>
            </a:r>
          </a:p>
        </p:txBody>
      </p:sp>
      <p:sp>
        <p:nvSpPr>
          <p:cNvPr id="95" name="Shape 95"/>
          <p:cNvSpPr/>
          <p:nvPr>
            <p:ph type="body" idx="1"/>
          </p:nvPr>
        </p:nvSpPr>
        <p:spPr>
          <a:xfrm>
            <a:off x="779462" y="1882587"/>
            <a:ext cx="7581901" cy="514316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b="0" sz="1800">
                <a:solidFill>
                  <a:srgbClr val="000000"/>
                </a:solidFill>
                <a:effectLst/>
              </a:defRPr>
            </a:pPr>
            <a:r>
              <a:rPr b="1" sz="24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  <a:t>CBL</a:t>
            </a:r>
          </a:p>
        </p:txBody>
      </p:sp>
      <p:sp>
        <p:nvSpPr>
          <p:cNvPr id="96" name="Shape 96"/>
          <p:cNvSpPr/>
          <p:nvPr>
            <p:ph type="sldNum" sz="quarter" idx="2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  <a:effectLst/>
              </a:defRPr>
            </a:pPr>
            <a:fld id="{86CB4B4D-7CA3-9044-876B-883B54F8677D}" type="slidenum">
              <a:rPr sz="1100">
                <a:solidFill>
                  <a:srgbClr val="FFFFFF"/>
                </a:solidFill>
                <a:effectLst>
                  <a:outerShdw sx="100000" sy="100000" kx="0" ky="0" algn="b" rotWithShape="0" blurRad="101600" dist="63500" dir="2700000">
                    <a:srgbClr val="000000">
                      <a:alpha val="75000"/>
                    </a:srgbClr>
                  </a:outerShdw>
                </a:effectLst>
              </a:rPr>
            </a:fld>
          </a:p>
        </p:txBody>
      </p:sp>
      <p:sp>
        <p:nvSpPr>
          <p:cNvPr id="97" name="Shape 97"/>
          <p:cNvSpPr/>
          <p:nvPr/>
        </p:nvSpPr>
        <p:spPr>
          <a:xfrm>
            <a:off x="1298844" y="2792729"/>
            <a:ext cx="6546312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just">
              <a:defRPr>
                <a:solidFill>
                  <a:srgbClr val="FFFFFF"/>
                </a:solidFill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Essencial Question: “Como um jogo interativo pode influenciar no aprendizado das pessoas”.</a:t>
            </a: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2D908"/>
      </a:accent1>
      <a:accent2>
        <a:srgbClr val="9DE61E"/>
      </a:accent2>
      <a:accent3>
        <a:srgbClr val="0D8BE6"/>
      </a:accent3>
      <a:accent4>
        <a:srgbClr val="C61B1B"/>
      </a:accent4>
      <a:accent5>
        <a:srgbClr val="E26F08"/>
      </a:accent5>
      <a:accent6>
        <a:srgbClr val="8D35D1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228600" dist="38100" dir="54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228600" dist="38100" dir="5400000">
              <a:srgbClr val="000000">
                <a:alpha val="8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31750" cap="flat">
          <a:solidFill>
            <a:srgbClr val="E7CF08"/>
          </a:solidFill>
          <a:prstDash val="solid"/>
          <a:bevel/>
        </a:ln>
        <a:effectLst>
          <a:outerShdw sx="100000" sy="100000" kx="0" ky="0" algn="b" rotWithShape="0" blurRad="228600" dist="38100" dir="54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dara"/>
            <a:ea typeface="Candara"/>
            <a:cs typeface="Candara"/>
            <a:sym typeface="Canda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1750" cap="flat">
          <a:solidFill>
            <a:srgbClr val="E7CF08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dara"/>
            <a:ea typeface="Candara"/>
            <a:cs typeface="Candara"/>
            <a:sym typeface="Canda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2D908"/>
      </a:accent1>
      <a:accent2>
        <a:srgbClr val="9DE61E"/>
      </a:accent2>
      <a:accent3>
        <a:srgbClr val="0D8BE6"/>
      </a:accent3>
      <a:accent4>
        <a:srgbClr val="C61B1B"/>
      </a:accent4>
      <a:accent5>
        <a:srgbClr val="E26F08"/>
      </a:accent5>
      <a:accent6>
        <a:srgbClr val="8D35D1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228600" dist="38100" dir="54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228600" dist="38100" dir="5400000">
              <a:srgbClr val="000000">
                <a:alpha val="8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31750" cap="flat">
          <a:solidFill>
            <a:srgbClr val="E7CF08"/>
          </a:solidFill>
          <a:prstDash val="solid"/>
          <a:bevel/>
        </a:ln>
        <a:effectLst>
          <a:outerShdw sx="100000" sy="100000" kx="0" ky="0" algn="b" rotWithShape="0" blurRad="228600" dist="38100" dir="54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dara"/>
            <a:ea typeface="Candara"/>
            <a:cs typeface="Candara"/>
            <a:sym typeface="Canda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1750" cap="flat">
          <a:solidFill>
            <a:srgbClr val="E7CF08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dara"/>
            <a:ea typeface="Candara"/>
            <a:cs typeface="Candara"/>
            <a:sym typeface="Canda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